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>
        <p:scale>
          <a:sx n="74" d="100"/>
          <a:sy n="74" d="100"/>
        </p:scale>
        <p:origin x="5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54" y="1441090"/>
            <a:ext cx="1422400" cy="1422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62" y="1441090"/>
            <a:ext cx="1422400" cy="1422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170" y="1441090"/>
            <a:ext cx="1422400" cy="1422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1090"/>
            <a:ext cx="1422400" cy="1422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54" y="3028351"/>
            <a:ext cx="1422400" cy="1422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162" y="3028351"/>
            <a:ext cx="1422400" cy="1422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3760" y="3028351"/>
            <a:ext cx="1422400" cy="1422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842" y="302835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91</Words>
  <Application>Microsoft Macintosh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89</cp:revision>
  <dcterms:created xsi:type="dcterms:W3CDTF">2022-03-28T20:24:09Z</dcterms:created>
  <dcterms:modified xsi:type="dcterms:W3CDTF">2022-05-17T03:07:16Z</dcterms:modified>
</cp:coreProperties>
</file>